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6" r:id="rId13"/>
    <p:sldId id="267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126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A690-B1CE-497E-B930-5304B609F56B}" type="datetimeFigureOut">
              <a:rPr lang="cs-CZ" smtClean="0"/>
              <a:t>10.02.2022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67812-8F04-465E-A81D-AF91BA8551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6870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A690-B1CE-497E-B930-5304B609F56B}" type="datetimeFigureOut">
              <a:rPr lang="cs-CZ" smtClean="0"/>
              <a:t>10.02.2022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67812-8F04-465E-A81D-AF91BA8551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9188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A690-B1CE-497E-B930-5304B609F56B}" type="datetimeFigureOut">
              <a:rPr lang="cs-CZ" smtClean="0"/>
              <a:t>10.02.2022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67812-8F04-465E-A81D-AF91BA8551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2324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A690-B1CE-497E-B930-5304B609F56B}" type="datetimeFigureOut">
              <a:rPr lang="cs-CZ" smtClean="0"/>
              <a:t>10.02.2022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67812-8F04-465E-A81D-AF91BA8551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37509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A690-B1CE-497E-B930-5304B609F56B}" type="datetimeFigureOut">
              <a:rPr lang="cs-CZ" smtClean="0"/>
              <a:t>10.02.2022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67812-8F04-465E-A81D-AF91BA8551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3763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A690-B1CE-497E-B930-5304B609F56B}" type="datetimeFigureOut">
              <a:rPr lang="cs-CZ" smtClean="0"/>
              <a:t>10.02.2022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67812-8F04-465E-A81D-AF91BA8551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1563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A690-B1CE-497E-B930-5304B609F56B}" type="datetimeFigureOut">
              <a:rPr lang="cs-CZ" smtClean="0"/>
              <a:t>10.02.2022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67812-8F04-465E-A81D-AF91BA8551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34606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A690-B1CE-497E-B930-5304B609F56B}" type="datetimeFigureOut">
              <a:rPr lang="cs-CZ" smtClean="0"/>
              <a:t>10.02.2022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67812-8F04-465E-A81D-AF91BA8551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53443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A690-B1CE-497E-B930-5304B609F56B}" type="datetimeFigureOut">
              <a:rPr lang="cs-CZ" smtClean="0"/>
              <a:t>10.02.2022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67812-8F04-465E-A81D-AF91BA8551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9781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A690-B1CE-497E-B930-5304B609F56B}" type="datetimeFigureOut">
              <a:rPr lang="cs-CZ" smtClean="0"/>
              <a:t>10.02.2022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67812-8F04-465E-A81D-AF91BA8551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61308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A690-B1CE-497E-B930-5304B609F56B}" type="datetimeFigureOut">
              <a:rPr lang="cs-CZ" smtClean="0"/>
              <a:t>10.02.2022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67812-8F04-465E-A81D-AF91BA8551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6846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F2A690-B1CE-497E-B930-5304B609F56B}" type="datetimeFigureOut">
              <a:rPr lang="cs-CZ" smtClean="0"/>
              <a:t>10.02.2022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E67812-8F04-465E-A81D-AF91BA8551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6429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9.mp4"/><Relationship Id="rId1" Type="http://schemas.microsoft.com/office/2007/relationships/media" Target="../media/media9.mp4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0.mp4"/><Relationship Id="rId1" Type="http://schemas.microsoft.com/office/2007/relationships/media" Target="../media/media10.mp4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1.mp4"/><Relationship Id="rId1" Type="http://schemas.microsoft.com/office/2007/relationships/media" Target="../media/media11.mp4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2.mp4"/><Relationship Id="rId1" Type="http://schemas.microsoft.com/office/2007/relationships/media" Target="../media/media12.mp4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3.mp4"/><Relationship Id="rId1" Type="http://schemas.microsoft.com/office/2007/relationships/media" Target="../media/media13.mp4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4.mp4"/><Relationship Id="rId1" Type="http://schemas.microsoft.com/office/2007/relationships/media" Target="../media/media14.mp4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5.mp4"/><Relationship Id="rId1" Type="http://schemas.microsoft.com/office/2007/relationships/media" Target="../media/media15.mp4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6.mp4"/><Relationship Id="rId1" Type="http://schemas.microsoft.com/office/2007/relationships/media" Target="../media/media6.mp4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7.mp4"/><Relationship Id="rId1" Type="http://schemas.microsoft.com/office/2007/relationships/media" Target="../media/media7.mp4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8.mp4"/><Relationship Id="rId1" Type="http://schemas.microsoft.com/office/2007/relationships/media" Target="../media/media8.mp4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2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DEF23CB-6ADA-4739-B037-ECB476EB0C0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7200" dirty="0">
                <a:solidFill>
                  <a:srgbClr val="002060"/>
                </a:solidFill>
                <a:latin typeface="Georgia Pro Black" panose="02040A02050405020203" pitchFamily="18" charset="0"/>
              </a:rPr>
              <a:t>POCUS CA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99DA5C0C-D568-4492-9DCC-93E6375068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25904" y="3509963"/>
            <a:ext cx="4692192" cy="1655762"/>
          </a:xfrm>
        </p:spPr>
        <p:txBody>
          <a:bodyPr>
            <a:normAutofit/>
          </a:bodyPr>
          <a:lstStyle/>
          <a:p>
            <a:r>
              <a:rPr lang="cs-CZ" sz="3200" b="1" dirty="0">
                <a:solidFill>
                  <a:srgbClr val="002060"/>
                </a:solidFill>
              </a:rPr>
              <a:t>P</a:t>
            </a:r>
            <a:r>
              <a:rPr lang="cs-CZ" sz="3200" dirty="0">
                <a:solidFill>
                  <a:srgbClr val="0070C0"/>
                </a:solidFill>
              </a:rPr>
              <a:t>oint </a:t>
            </a:r>
            <a:r>
              <a:rPr lang="cs-CZ" sz="3200" b="1" dirty="0" err="1">
                <a:solidFill>
                  <a:srgbClr val="002060"/>
                </a:solidFill>
              </a:rPr>
              <a:t>O</a:t>
            </a:r>
            <a:r>
              <a:rPr lang="cs-CZ" sz="3200" dirty="0" err="1">
                <a:solidFill>
                  <a:srgbClr val="0070C0"/>
                </a:solidFill>
              </a:rPr>
              <a:t>f</a:t>
            </a:r>
            <a:r>
              <a:rPr lang="cs-CZ" sz="3200" dirty="0">
                <a:solidFill>
                  <a:srgbClr val="0070C0"/>
                </a:solidFill>
              </a:rPr>
              <a:t> </a:t>
            </a:r>
            <a:r>
              <a:rPr lang="cs-CZ" sz="3200" b="1" dirty="0">
                <a:solidFill>
                  <a:srgbClr val="002060"/>
                </a:solidFill>
              </a:rPr>
              <a:t>C</a:t>
            </a:r>
            <a:r>
              <a:rPr lang="cs-CZ" sz="3200" dirty="0">
                <a:solidFill>
                  <a:srgbClr val="0070C0"/>
                </a:solidFill>
              </a:rPr>
              <a:t>are </a:t>
            </a:r>
            <a:r>
              <a:rPr lang="cs-CZ" sz="3200" b="1" dirty="0" err="1">
                <a:solidFill>
                  <a:srgbClr val="002060"/>
                </a:solidFill>
              </a:rPr>
              <a:t>U</a:t>
            </a:r>
            <a:r>
              <a:rPr lang="cs-CZ" sz="3200" dirty="0" err="1">
                <a:solidFill>
                  <a:srgbClr val="0070C0"/>
                </a:solidFill>
              </a:rPr>
              <a:t>ltra</a:t>
            </a:r>
            <a:r>
              <a:rPr lang="cs-CZ" sz="3200" b="1" dirty="0" err="1">
                <a:solidFill>
                  <a:srgbClr val="002060"/>
                </a:solidFill>
              </a:rPr>
              <a:t>S</a:t>
            </a:r>
            <a:r>
              <a:rPr lang="cs-CZ" sz="3200" dirty="0" err="1">
                <a:solidFill>
                  <a:srgbClr val="0070C0"/>
                </a:solidFill>
              </a:rPr>
              <a:t>ound</a:t>
            </a:r>
            <a:r>
              <a:rPr lang="cs-CZ" sz="3200" dirty="0">
                <a:solidFill>
                  <a:srgbClr val="0070C0"/>
                </a:solidFill>
              </a:rPr>
              <a:t> in </a:t>
            </a:r>
            <a:r>
              <a:rPr lang="cs-CZ" sz="3200" b="1" dirty="0" err="1">
                <a:solidFill>
                  <a:srgbClr val="002060"/>
                </a:solidFill>
              </a:rPr>
              <a:t>C</a:t>
            </a:r>
            <a:r>
              <a:rPr lang="cs-CZ" sz="3200" dirty="0" err="1">
                <a:solidFill>
                  <a:srgbClr val="0070C0"/>
                </a:solidFill>
              </a:rPr>
              <a:t>ardiac</a:t>
            </a:r>
            <a:r>
              <a:rPr lang="cs-CZ" sz="3200" dirty="0">
                <a:solidFill>
                  <a:srgbClr val="0070C0"/>
                </a:solidFill>
              </a:rPr>
              <a:t> </a:t>
            </a:r>
            <a:r>
              <a:rPr lang="cs-CZ" sz="3200" b="1" dirty="0" err="1">
                <a:solidFill>
                  <a:srgbClr val="002060"/>
                </a:solidFill>
              </a:rPr>
              <a:t>A</a:t>
            </a:r>
            <a:r>
              <a:rPr lang="cs-CZ" sz="3200" dirty="0" err="1">
                <a:solidFill>
                  <a:srgbClr val="0070C0"/>
                </a:solidFill>
              </a:rPr>
              <a:t>rrest</a:t>
            </a:r>
            <a:endParaRPr lang="cs-CZ" sz="3200" dirty="0">
              <a:solidFill>
                <a:srgbClr val="0070C0"/>
              </a:solidFill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CA83078B-8CAE-4020-A1B2-296EC4F9704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969" y="5467403"/>
            <a:ext cx="5759450" cy="1277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1718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8F0F938-63AB-49AC-9E0E-5C72102952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255"/>
            <a:ext cx="7886700" cy="1325563"/>
          </a:xfrm>
        </p:spPr>
        <p:txBody>
          <a:bodyPr/>
          <a:lstStyle/>
          <a:p>
            <a:pPr algn="ctr"/>
            <a:r>
              <a:rPr lang="cs-CZ" dirty="0"/>
              <a:t>„Tenzní“ </a:t>
            </a:r>
            <a:r>
              <a:rPr lang="cs-CZ" dirty="0" err="1"/>
              <a:t>Pneumothorax</a:t>
            </a:r>
            <a:endParaRPr lang="cs-CZ" dirty="0"/>
          </a:p>
        </p:txBody>
      </p:sp>
      <p:pic>
        <p:nvPicPr>
          <p:cNvPr id="6" name="lungpoint_vodo">
            <a:hlinkClick r:id="" action="ppaction://media"/>
            <a:extLst>
              <a:ext uri="{FF2B5EF4-FFF2-40B4-BE49-F238E27FC236}">
                <a16:creationId xmlns:a16="http://schemas.microsoft.com/office/drawing/2014/main" id="{66ACB616-711A-41C0-9EAF-1568B545EC1F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10180" y="1442301"/>
            <a:ext cx="8323640" cy="4678101"/>
          </a:xfrm>
        </p:spPr>
      </p:pic>
    </p:spTree>
    <p:extLst>
      <p:ext uri="{BB962C8B-B14F-4D97-AF65-F5344CB8AC3E}">
        <p14:creationId xmlns:p14="http://schemas.microsoft.com/office/powerpoint/2010/main" val="276554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8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529E897-D693-4C67-88F0-732CC5B84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255"/>
            <a:ext cx="7886700" cy="1325563"/>
          </a:xfrm>
        </p:spPr>
        <p:txBody>
          <a:bodyPr/>
          <a:lstStyle/>
          <a:p>
            <a:pPr algn="ctr"/>
            <a:r>
              <a:rPr lang="cs-CZ" dirty="0"/>
              <a:t>PEA</a:t>
            </a:r>
          </a:p>
        </p:txBody>
      </p:sp>
      <p:pic>
        <p:nvPicPr>
          <p:cNvPr id="5" name="PEA_vodo">
            <a:hlinkClick r:id="" action="ppaction://media"/>
            <a:extLst>
              <a:ext uri="{FF2B5EF4-FFF2-40B4-BE49-F238E27FC236}">
                <a16:creationId xmlns:a16="http://schemas.microsoft.com/office/drawing/2014/main" id="{C5BD5B53-69D5-43A2-823A-5726C3FCF628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93406" y="1461155"/>
            <a:ext cx="8357187" cy="4696955"/>
          </a:xfrm>
        </p:spPr>
      </p:pic>
    </p:spTree>
    <p:extLst>
      <p:ext uri="{BB962C8B-B14F-4D97-AF65-F5344CB8AC3E}">
        <p14:creationId xmlns:p14="http://schemas.microsoft.com/office/powerpoint/2010/main" val="356410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2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AB26CEE-8510-41A7-884D-E5B1B1DEA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255"/>
            <a:ext cx="7886700" cy="1325563"/>
          </a:xfrm>
        </p:spPr>
        <p:txBody>
          <a:bodyPr/>
          <a:lstStyle/>
          <a:p>
            <a:pPr algn="ctr"/>
            <a:r>
              <a:rPr lang="cs-CZ" dirty="0"/>
              <a:t>PEA?</a:t>
            </a:r>
          </a:p>
        </p:txBody>
      </p:sp>
      <p:pic>
        <p:nvPicPr>
          <p:cNvPr id="6" name="PEA2_vodo">
            <a:hlinkClick r:id="" action="ppaction://media"/>
            <a:extLst>
              <a:ext uri="{FF2B5EF4-FFF2-40B4-BE49-F238E27FC236}">
                <a16:creationId xmlns:a16="http://schemas.microsoft.com/office/drawing/2014/main" id="{AE0F1B54-823A-4F14-81FF-2452EC78B060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68884" y="1461154"/>
            <a:ext cx="8206231" cy="4612114"/>
          </a:xfrm>
        </p:spPr>
      </p:pic>
    </p:spTree>
    <p:extLst>
      <p:ext uri="{BB962C8B-B14F-4D97-AF65-F5344CB8AC3E}">
        <p14:creationId xmlns:p14="http://schemas.microsoft.com/office/powerpoint/2010/main" val="1564356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1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3D75842-927D-4734-A254-D5383D4D2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325563"/>
          </a:xfrm>
        </p:spPr>
        <p:txBody>
          <a:bodyPr/>
          <a:lstStyle/>
          <a:p>
            <a:pPr algn="ctr"/>
            <a:r>
              <a:rPr lang="cs-CZ" dirty="0"/>
              <a:t>PEA</a:t>
            </a:r>
          </a:p>
        </p:txBody>
      </p:sp>
      <p:pic>
        <p:nvPicPr>
          <p:cNvPr id="6" name="PEA3_vodo">
            <a:hlinkClick r:id="" action="ppaction://media"/>
            <a:extLst>
              <a:ext uri="{FF2B5EF4-FFF2-40B4-BE49-F238E27FC236}">
                <a16:creationId xmlns:a16="http://schemas.microsoft.com/office/drawing/2014/main" id="{FA32AADA-F99C-46C2-9456-D488671ED431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10180" y="1527142"/>
            <a:ext cx="8323640" cy="4678101"/>
          </a:xfrm>
        </p:spPr>
      </p:pic>
    </p:spTree>
    <p:extLst>
      <p:ext uri="{BB962C8B-B14F-4D97-AF65-F5344CB8AC3E}">
        <p14:creationId xmlns:p14="http://schemas.microsoft.com/office/powerpoint/2010/main" val="3446995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1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8553EA-CC77-497D-851F-D211B6BA3D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255"/>
            <a:ext cx="7886700" cy="1325563"/>
          </a:xfrm>
        </p:spPr>
        <p:txBody>
          <a:bodyPr/>
          <a:lstStyle/>
          <a:p>
            <a:pPr algn="ctr"/>
            <a:r>
              <a:rPr lang="cs-CZ" dirty="0"/>
              <a:t>Těžká Hypovolemie</a:t>
            </a:r>
          </a:p>
        </p:txBody>
      </p:sp>
      <p:pic>
        <p:nvPicPr>
          <p:cNvPr id="5" name="ECHO_FAST_vodo">
            <a:hlinkClick r:id="" action="ppaction://media"/>
            <a:extLst>
              <a:ext uri="{FF2B5EF4-FFF2-40B4-BE49-F238E27FC236}">
                <a16:creationId xmlns:a16="http://schemas.microsoft.com/office/drawing/2014/main" id="{D9E40E5E-CBB9-4DA8-BA6F-B34AE8D98F06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5339" y="1480008"/>
            <a:ext cx="8273322" cy="4649821"/>
          </a:xfrm>
        </p:spPr>
      </p:pic>
    </p:spTree>
    <p:extLst>
      <p:ext uri="{BB962C8B-B14F-4D97-AF65-F5344CB8AC3E}">
        <p14:creationId xmlns:p14="http://schemas.microsoft.com/office/powerpoint/2010/main" val="1851596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83FF3D0-368A-4570-934F-32E3218748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638" y="18255"/>
            <a:ext cx="7886700" cy="1325563"/>
          </a:xfrm>
        </p:spPr>
        <p:txBody>
          <a:bodyPr/>
          <a:lstStyle/>
          <a:p>
            <a:pPr algn="ctr"/>
            <a:r>
              <a:rPr lang="cs-CZ" dirty="0"/>
              <a:t>Těžká Hypovolemie</a:t>
            </a:r>
          </a:p>
        </p:txBody>
      </p:sp>
      <p:pic>
        <p:nvPicPr>
          <p:cNvPr id="6" name="kissing_vodo">
            <a:hlinkClick r:id="" action="ppaction://media"/>
            <a:extLst>
              <a:ext uri="{FF2B5EF4-FFF2-40B4-BE49-F238E27FC236}">
                <a16:creationId xmlns:a16="http://schemas.microsoft.com/office/drawing/2014/main" id="{353586B3-37FC-4119-937C-7F7ED44C722A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43725" y="1489435"/>
            <a:ext cx="8256549" cy="4640394"/>
          </a:xfrm>
        </p:spPr>
      </p:pic>
    </p:spTree>
    <p:extLst>
      <p:ext uri="{BB962C8B-B14F-4D97-AF65-F5344CB8AC3E}">
        <p14:creationId xmlns:p14="http://schemas.microsoft.com/office/powerpoint/2010/main" val="1965529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1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331EE01-B67F-4CDF-8501-1F820444F8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255"/>
            <a:ext cx="7886700" cy="1325563"/>
          </a:xfrm>
        </p:spPr>
        <p:txBody>
          <a:bodyPr/>
          <a:lstStyle/>
          <a:p>
            <a:pPr algn="ctr"/>
            <a:r>
              <a:rPr lang="cs-CZ" dirty="0"/>
              <a:t>Těžká Hypovolemie</a:t>
            </a:r>
          </a:p>
        </p:txBody>
      </p:sp>
      <p:pic>
        <p:nvPicPr>
          <p:cNvPr id="9" name="DDZ_kolabuje_vodo">
            <a:hlinkClick r:id="" action="ppaction://media"/>
            <a:extLst>
              <a:ext uri="{FF2B5EF4-FFF2-40B4-BE49-F238E27FC236}">
                <a16:creationId xmlns:a16="http://schemas.microsoft.com/office/drawing/2014/main" id="{01658C4E-3125-4A85-BCF8-7D28C6647089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60499" y="1423448"/>
            <a:ext cx="8223002" cy="4621540"/>
          </a:xfrm>
        </p:spPr>
      </p:pic>
    </p:spTree>
    <p:extLst>
      <p:ext uri="{BB962C8B-B14F-4D97-AF65-F5344CB8AC3E}">
        <p14:creationId xmlns:p14="http://schemas.microsoft.com/office/powerpoint/2010/main" val="2922393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FBE0E3A-9A2B-476F-9258-FB39EEB20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255"/>
            <a:ext cx="7886700" cy="1325563"/>
          </a:xfrm>
        </p:spPr>
        <p:txBody>
          <a:bodyPr/>
          <a:lstStyle/>
          <a:p>
            <a:pPr algn="ctr"/>
            <a:r>
              <a:rPr lang="cs-CZ" dirty="0"/>
              <a:t>Plicní Embolie</a:t>
            </a:r>
          </a:p>
        </p:txBody>
      </p:sp>
      <p:pic>
        <p:nvPicPr>
          <p:cNvPr id="6" name="plicni_embilie_vodo">
            <a:hlinkClick r:id="" action="ppaction://media"/>
            <a:extLst>
              <a:ext uri="{FF2B5EF4-FFF2-40B4-BE49-F238E27FC236}">
                <a16:creationId xmlns:a16="http://schemas.microsoft.com/office/drawing/2014/main" id="{3259A99B-F829-4C5E-AC3D-BB229D8D0AE7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52112" y="1461155"/>
            <a:ext cx="8239776" cy="4630967"/>
          </a:xfrm>
        </p:spPr>
      </p:pic>
    </p:spTree>
    <p:extLst>
      <p:ext uri="{BB962C8B-B14F-4D97-AF65-F5344CB8AC3E}">
        <p14:creationId xmlns:p14="http://schemas.microsoft.com/office/powerpoint/2010/main" val="3435747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1D8B925-E96E-425A-9472-5BF0F79E90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255"/>
            <a:ext cx="7886700" cy="1325563"/>
          </a:xfrm>
        </p:spPr>
        <p:txBody>
          <a:bodyPr/>
          <a:lstStyle/>
          <a:p>
            <a:pPr algn="ctr"/>
            <a:r>
              <a:rPr lang="cs-CZ" dirty="0"/>
              <a:t>Plicní Embolie</a:t>
            </a:r>
            <a:endParaRPr lang="cs-CZ" b="1" dirty="0"/>
          </a:p>
        </p:txBody>
      </p:sp>
      <p:pic>
        <p:nvPicPr>
          <p:cNvPr id="6" name="plicni_embilie2_vodo">
            <a:hlinkClick r:id="" action="ppaction://media"/>
            <a:extLst>
              <a:ext uri="{FF2B5EF4-FFF2-40B4-BE49-F238E27FC236}">
                <a16:creationId xmlns:a16="http://schemas.microsoft.com/office/drawing/2014/main" id="{E5EB7801-93A6-4846-927F-D9D00FFAA535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18566" y="1343818"/>
            <a:ext cx="8306867" cy="4668674"/>
          </a:xfrm>
        </p:spPr>
      </p:pic>
    </p:spTree>
    <p:extLst>
      <p:ext uri="{BB962C8B-B14F-4D97-AF65-F5344CB8AC3E}">
        <p14:creationId xmlns:p14="http://schemas.microsoft.com/office/powerpoint/2010/main" val="1840750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80FB366-0230-4E57-AC96-CA5588132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255"/>
            <a:ext cx="7886700" cy="1325563"/>
          </a:xfrm>
        </p:spPr>
        <p:txBody>
          <a:bodyPr/>
          <a:lstStyle/>
          <a:p>
            <a:pPr algn="ctr"/>
            <a:r>
              <a:rPr lang="cs-CZ" dirty="0"/>
              <a:t>Plicní Embolie</a:t>
            </a:r>
          </a:p>
        </p:txBody>
      </p:sp>
      <p:pic>
        <p:nvPicPr>
          <p:cNvPr id="6" name="plicni_embilie3_vodo">
            <a:hlinkClick r:id="" action="ppaction://media"/>
            <a:extLst>
              <a:ext uri="{FF2B5EF4-FFF2-40B4-BE49-F238E27FC236}">
                <a16:creationId xmlns:a16="http://schemas.microsoft.com/office/drawing/2014/main" id="{9090E266-2084-4066-AA34-17346432A768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2463" y="1527143"/>
            <a:ext cx="8155911" cy="4583833"/>
          </a:xfrm>
        </p:spPr>
      </p:pic>
    </p:spTree>
    <p:extLst>
      <p:ext uri="{BB962C8B-B14F-4D97-AF65-F5344CB8AC3E}">
        <p14:creationId xmlns:p14="http://schemas.microsoft.com/office/powerpoint/2010/main" val="73800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9B8E0F9-7512-4B7D-B035-70369C7A8C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255"/>
            <a:ext cx="7886700" cy="1325563"/>
          </a:xfrm>
        </p:spPr>
        <p:txBody>
          <a:bodyPr/>
          <a:lstStyle/>
          <a:p>
            <a:pPr algn="ctr"/>
            <a:r>
              <a:rPr lang="cs-CZ" dirty="0"/>
              <a:t>Srdeční Tamponáda</a:t>
            </a:r>
          </a:p>
        </p:txBody>
      </p:sp>
      <p:pic>
        <p:nvPicPr>
          <p:cNvPr id="6" name="tamponade1">
            <a:hlinkClick r:id="" action="ppaction://media"/>
            <a:extLst>
              <a:ext uri="{FF2B5EF4-FFF2-40B4-BE49-F238E27FC236}">
                <a16:creationId xmlns:a16="http://schemas.microsoft.com/office/drawing/2014/main" id="{E2A1BA82-AB6E-4852-A278-4136A0FBBF4E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10180" y="1343818"/>
            <a:ext cx="8323640" cy="4678101"/>
          </a:xfrm>
        </p:spPr>
      </p:pic>
    </p:spTree>
    <p:extLst>
      <p:ext uri="{BB962C8B-B14F-4D97-AF65-F5344CB8AC3E}">
        <p14:creationId xmlns:p14="http://schemas.microsoft.com/office/powerpoint/2010/main" val="3736988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2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2A33DA7-58D6-4417-AD6C-7EC391BF46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255"/>
            <a:ext cx="7886700" cy="1325563"/>
          </a:xfrm>
        </p:spPr>
        <p:txBody>
          <a:bodyPr/>
          <a:lstStyle/>
          <a:p>
            <a:pPr algn="ctr"/>
            <a:r>
              <a:rPr lang="cs-CZ" dirty="0"/>
              <a:t>Srdeční Tamponáda</a:t>
            </a:r>
          </a:p>
        </p:txBody>
      </p:sp>
      <p:pic>
        <p:nvPicPr>
          <p:cNvPr id="6" name="tamponade2">
            <a:hlinkClick r:id="" action="ppaction://media"/>
            <a:extLst>
              <a:ext uri="{FF2B5EF4-FFF2-40B4-BE49-F238E27FC236}">
                <a16:creationId xmlns:a16="http://schemas.microsoft.com/office/drawing/2014/main" id="{85F2A43C-97FB-45DC-8337-756387953256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93406" y="1343818"/>
            <a:ext cx="8357187" cy="4696955"/>
          </a:xfrm>
        </p:spPr>
      </p:pic>
    </p:spTree>
    <p:extLst>
      <p:ext uri="{BB962C8B-B14F-4D97-AF65-F5344CB8AC3E}">
        <p14:creationId xmlns:p14="http://schemas.microsoft.com/office/powerpoint/2010/main" val="612830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2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959F2ED-2F39-4359-BDEB-44BAE622B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255"/>
            <a:ext cx="7886700" cy="1325563"/>
          </a:xfrm>
        </p:spPr>
        <p:txBody>
          <a:bodyPr/>
          <a:lstStyle/>
          <a:p>
            <a:pPr algn="ctr"/>
            <a:r>
              <a:rPr lang="cs-CZ" dirty="0"/>
              <a:t>Srdeční Tamponáda</a:t>
            </a:r>
          </a:p>
        </p:txBody>
      </p:sp>
      <p:pic>
        <p:nvPicPr>
          <p:cNvPr id="6" name="tamponade3">
            <a:hlinkClick r:id="" action="ppaction://media"/>
            <a:extLst>
              <a:ext uri="{FF2B5EF4-FFF2-40B4-BE49-F238E27FC236}">
                <a16:creationId xmlns:a16="http://schemas.microsoft.com/office/drawing/2014/main" id="{C69B93C9-DDF3-4584-B377-78E4ACD8FE52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43725" y="1470582"/>
            <a:ext cx="8256549" cy="4640394"/>
          </a:xfrm>
        </p:spPr>
      </p:pic>
    </p:spTree>
    <p:extLst>
      <p:ext uri="{BB962C8B-B14F-4D97-AF65-F5344CB8AC3E}">
        <p14:creationId xmlns:p14="http://schemas.microsoft.com/office/powerpoint/2010/main" val="417738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2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4F80950-7D99-4334-B0F0-D95DBC6F5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64" y="18255"/>
            <a:ext cx="7886700" cy="1325563"/>
          </a:xfrm>
        </p:spPr>
        <p:txBody>
          <a:bodyPr/>
          <a:lstStyle/>
          <a:p>
            <a:pPr algn="ctr"/>
            <a:r>
              <a:rPr lang="cs-CZ" dirty="0"/>
              <a:t>Srdeční Tamponáda</a:t>
            </a:r>
          </a:p>
        </p:txBody>
      </p:sp>
      <p:pic>
        <p:nvPicPr>
          <p:cNvPr id="6" name="tamponade4">
            <a:hlinkClick r:id="" action="ppaction://media"/>
            <a:extLst>
              <a:ext uri="{FF2B5EF4-FFF2-40B4-BE49-F238E27FC236}">
                <a16:creationId xmlns:a16="http://schemas.microsoft.com/office/drawing/2014/main" id="{21DE80DE-0D6A-4DD4-AA40-26816981F812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952" y="1508288"/>
            <a:ext cx="8290095" cy="4659248"/>
          </a:xfrm>
        </p:spPr>
      </p:pic>
    </p:spTree>
    <p:extLst>
      <p:ext uri="{BB962C8B-B14F-4D97-AF65-F5344CB8AC3E}">
        <p14:creationId xmlns:p14="http://schemas.microsoft.com/office/powerpoint/2010/main" val="471747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8DBE6B0-8961-457D-BF12-88405FE32F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255"/>
            <a:ext cx="7886700" cy="1325563"/>
          </a:xfrm>
        </p:spPr>
        <p:txBody>
          <a:bodyPr/>
          <a:lstStyle/>
          <a:p>
            <a:pPr algn="ctr"/>
            <a:r>
              <a:rPr lang="cs-CZ" dirty="0"/>
              <a:t>Srdeční Tamponáda</a:t>
            </a:r>
          </a:p>
        </p:txBody>
      </p:sp>
      <p:pic>
        <p:nvPicPr>
          <p:cNvPr id="6" name="tamponade5">
            <a:hlinkClick r:id="" action="ppaction://media"/>
            <a:extLst>
              <a:ext uri="{FF2B5EF4-FFF2-40B4-BE49-F238E27FC236}">
                <a16:creationId xmlns:a16="http://schemas.microsoft.com/office/drawing/2014/main" id="{7303E8FD-2FC9-49D5-ADE2-80510955FF2B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85658" y="1508288"/>
            <a:ext cx="8172684" cy="4593260"/>
          </a:xfrm>
        </p:spPr>
      </p:pic>
    </p:spTree>
    <p:extLst>
      <p:ext uri="{BB962C8B-B14F-4D97-AF65-F5344CB8AC3E}">
        <p14:creationId xmlns:p14="http://schemas.microsoft.com/office/powerpoint/2010/main" val="2597866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156</TotalTime>
  <Words>39</Words>
  <Application>Microsoft Office PowerPoint</Application>
  <PresentationFormat>Předvádění na obrazovce (4:3)</PresentationFormat>
  <Paragraphs>17</Paragraphs>
  <Slides>16</Slides>
  <Notes>0</Notes>
  <HiddenSlides>0</HiddenSlides>
  <MMClips>15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Georgia Pro Black</vt:lpstr>
      <vt:lpstr>Motiv Office</vt:lpstr>
      <vt:lpstr>POCUS CA</vt:lpstr>
      <vt:lpstr>Plicní Embolie</vt:lpstr>
      <vt:lpstr>Plicní Embolie</vt:lpstr>
      <vt:lpstr>Plicní Embolie</vt:lpstr>
      <vt:lpstr>Srdeční Tamponáda</vt:lpstr>
      <vt:lpstr>Srdeční Tamponáda</vt:lpstr>
      <vt:lpstr>Srdeční Tamponáda</vt:lpstr>
      <vt:lpstr>Srdeční Tamponáda</vt:lpstr>
      <vt:lpstr>Srdeční Tamponáda</vt:lpstr>
      <vt:lpstr>„Tenzní“ Pneumothorax</vt:lpstr>
      <vt:lpstr>PEA</vt:lpstr>
      <vt:lpstr>PEA?</vt:lpstr>
      <vt:lpstr>PEA</vt:lpstr>
      <vt:lpstr>Těžká Hypovolemie</vt:lpstr>
      <vt:lpstr>Těžká Hypovolemie</vt:lpstr>
      <vt:lpstr>Těžká Hypovolemie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POCUS CA</dc:title>
  <dc:creator>simul</dc:creator>
  <cp:lastModifiedBy>simul</cp:lastModifiedBy>
  <cp:revision>13</cp:revision>
  <dcterms:created xsi:type="dcterms:W3CDTF">2022-02-09T09:08:16Z</dcterms:created>
  <dcterms:modified xsi:type="dcterms:W3CDTF">2022-02-10T15:19:24Z</dcterms:modified>
</cp:coreProperties>
</file>