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3" r:id="rId5"/>
    <p:sldId id="262" r:id="rId6"/>
    <p:sldId id="264" r:id="rId7"/>
    <p:sldId id="265" r:id="rId8"/>
    <p:sldId id="259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49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54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74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840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765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09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76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97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48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57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2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2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54C3C5-B677-40F0-84ED-A73D17A70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6594" y="2752626"/>
            <a:ext cx="8458200" cy="1190969"/>
          </a:xfrm>
        </p:spPr>
        <p:txBody>
          <a:bodyPr>
            <a:normAutofit fontScale="90000"/>
          </a:bodyPr>
          <a:lstStyle/>
          <a:p>
            <a:r>
              <a:rPr lang="cs-CZ" sz="3100" dirty="0">
                <a:solidFill>
                  <a:srgbClr val="002060"/>
                </a:solidFill>
                <a:latin typeface="Georgia Pro Black" panose="02040A02050405020203" pitchFamily="18" charset="0"/>
              </a:rPr>
              <a:t>Ultrazvuková diagnostika </a:t>
            </a:r>
            <a:r>
              <a:rPr lang="cs-CZ" dirty="0">
                <a:solidFill>
                  <a:srgbClr val="002060"/>
                </a:solidFill>
                <a:latin typeface="Georgia Pro Black" panose="02040A02050405020203" pitchFamily="18" charset="0"/>
              </a:rPr>
              <a:t>FLUIDOTHORAXU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3AC1299-5CF1-41A7-9FD6-EA5AE0E12A8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69" y="5467403"/>
            <a:ext cx="5759450" cy="127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0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2044E941-2C1F-49D6-8DA2-C4EBAB3A2F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31" y="90135"/>
            <a:ext cx="8559537" cy="667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46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0546FBED-262E-49FF-B0BA-74A950BB83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79" y="98590"/>
            <a:ext cx="7390614" cy="666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915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28F07916-C025-48A1-9D54-F83EDA5FC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095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126683E7-B45A-4AE1-8751-9E8E117DA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22" y="98691"/>
            <a:ext cx="7715593" cy="66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551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luido_vodo">
            <a:hlinkClick r:id="" action="ppaction://media"/>
            <a:extLst>
              <a:ext uri="{FF2B5EF4-FFF2-40B4-BE49-F238E27FC236}">
                <a16:creationId xmlns:a16="http://schemas.microsoft.com/office/drawing/2014/main" id="{73666680-A0C2-4388-B997-CCDB76C6CFC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5715" y="935538"/>
            <a:ext cx="8872569" cy="498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34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13EF97F6-3867-4A55-B733-2DB2BD7BFB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86" y="64074"/>
            <a:ext cx="7447175" cy="674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509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luidoII_vodo">
            <a:hlinkClick r:id="" action="ppaction://media"/>
            <a:extLst>
              <a:ext uri="{FF2B5EF4-FFF2-40B4-BE49-F238E27FC236}">
                <a16:creationId xmlns:a16="http://schemas.microsoft.com/office/drawing/2014/main" id="{7399AADD-E660-42CE-AAB2-5169EFF33CA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8939" y="920488"/>
            <a:ext cx="8926122" cy="501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7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4101148-BA0E-451F-A503-A9D7927EDB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323" y="1238618"/>
            <a:ext cx="4103354" cy="1423794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335160D6-B513-4A81-9FC2-E325047F702F}"/>
              </a:ext>
            </a:extLst>
          </p:cNvPr>
          <p:cNvSpPr txBox="1"/>
          <p:nvPr/>
        </p:nvSpPr>
        <p:spPr>
          <a:xfrm>
            <a:off x="2205871" y="351445"/>
            <a:ext cx="6759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Odhad množství tekutiny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11CB17E-8E93-4878-A4A3-A9347FF973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871" y="2662412"/>
            <a:ext cx="5326756" cy="3995067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C0283D97-53E6-451E-B718-03B89DB915F2}"/>
              </a:ext>
            </a:extLst>
          </p:cNvPr>
          <p:cNvSpPr txBox="1"/>
          <p:nvPr/>
        </p:nvSpPr>
        <p:spPr>
          <a:xfrm>
            <a:off x="6438507" y="3305889"/>
            <a:ext cx="631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err="1">
                <a:latin typeface="Brush Script MT" panose="03060802040406070304" pitchFamily="66" charset="0"/>
              </a:rPr>
              <a:t>Soták</a:t>
            </a:r>
            <a:r>
              <a:rPr lang="cs-CZ" sz="1000" dirty="0">
                <a:latin typeface="Brush Script MT" panose="03060802040406070304" pitchFamily="66" charset="0"/>
              </a:rPr>
              <a:t> </a:t>
            </a:r>
            <a:r>
              <a:rPr lang="cs-CZ" sz="1000" dirty="0"/>
              <a:t>©</a:t>
            </a:r>
          </a:p>
        </p:txBody>
      </p:sp>
    </p:spTree>
    <p:extLst>
      <p:ext uri="{BB962C8B-B14F-4D97-AF65-F5344CB8AC3E}">
        <p14:creationId xmlns:p14="http://schemas.microsoft.com/office/powerpoint/2010/main" val="4002550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568CE964-8E27-4652-A61A-10F86B230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694" y="603315"/>
            <a:ext cx="4942611" cy="2570384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D456B6BC-69E6-4AEE-879A-A519BF9858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14" y="3173699"/>
            <a:ext cx="4400052" cy="3331269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B9687129-A4F1-49D4-8586-AD464C5E98CF}"/>
              </a:ext>
            </a:extLst>
          </p:cNvPr>
          <p:cNvSpPr txBox="1"/>
          <p:nvPr/>
        </p:nvSpPr>
        <p:spPr>
          <a:xfrm>
            <a:off x="5271066" y="3770722"/>
            <a:ext cx="355390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/>
              <a:t>separace v mm x </a:t>
            </a:r>
            <a:r>
              <a:rPr lang="cs-CZ" sz="2800" b="1" dirty="0">
                <a:solidFill>
                  <a:srgbClr val="FF0000"/>
                </a:solidFill>
              </a:rPr>
              <a:t>20</a:t>
            </a:r>
          </a:p>
          <a:p>
            <a:pPr algn="ctr"/>
            <a:r>
              <a:rPr lang="cs-CZ" sz="2800" dirty="0"/>
              <a:t>=</a:t>
            </a:r>
          </a:p>
          <a:p>
            <a:pPr algn="ctr"/>
            <a:r>
              <a:rPr lang="cs-CZ" sz="2800" b="1" dirty="0">
                <a:solidFill>
                  <a:srgbClr val="FF0000"/>
                </a:solidFill>
              </a:rPr>
              <a:t>V</a:t>
            </a:r>
            <a:r>
              <a:rPr lang="cs-CZ" sz="2800" dirty="0"/>
              <a:t> tekutiny v </a:t>
            </a:r>
            <a:r>
              <a:rPr lang="cs-CZ" sz="2800" dirty="0">
                <a:solidFill>
                  <a:srgbClr val="FF0000"/>
                </a:solidFill>
              </a:rPr>
              <a:t>ml</a:t>
            </a:r>
          </a:p>
          <a:p>
            <a:pPr algn="ctr"/>
            <a:r>
              <a:rPr lang="cs-CZ" dirty="0"/>
              <a:t>(</a:t>
            </a:r>
            <a:r>
              <a:rPr lang="cs-CZ" dirty="0" err="1"/>
              <a:t>bias</a:t>
            </a:r>
            <a:r>
              <a:rPr lang="cs-CZ" dirty="0"/>
              <a:t> 150 ml)</a:t>
            </a:r>
          </a:p>
        </p:txBody>
      </p:sp>
    </p:spTree>
    <p:extLst>
      <p:ext uri="{BB962C8B-B14F-4D97-AF65-F5344CB8AC3E}">
        <p14:creationId xmlns:p14="http://schemas.microsoft.com/office/powerpoint/2010/main" val="346529123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23</Words>
  <Application>Microsoft Office PowerPoint</Application>
  <PresentationFormat>Předvádění na obrazovce (4:3)</PresentationFormat>
  <Paragraphs>7</Paragraphs>
  <Slides>10</Slides>
  <Notes>0</Notes>
  <HiddenSlides>0</HiddenSlides>
  <MMClips>2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Brush Script MT</vt:lpstr>
      <vt:lpstr>Calibri</vt:lpstr>
      <vt:lpstr>Calibri Light</vt:lpstr>
      <vt:lpstr>Georgia Pro Black</vt:lpstr>
      <vt:lpstr>Motiv Office</vt:lpstr>
      <vt:lpstr>Ultrazvuková diagnostika FLUIDOTHORAXU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Utrazvukové vyšetření  plic</dc:title>
  <dc:creator>simul</dc:creator>
  <cp:lastModifiedBy>simul</cp:lastModifiedBy>
  <cp:revision>23</cp:revision>
  <dcterms:created xsi:type="dcterms:W3CDTF">2022-03-06T09:57:11Z</dcterms:created>
  <dcterms:modified xsi:type="dcterms:W3CDTF">2022-03-10T20:40:38Z</dcterms:modified>
</cp:coreProperties>
</file>