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14.03.2022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2234152"/>
            <a:ext cx="8458200" cy="1643455"/>
          </a:xfrm>
        </p:spPr>
        <p:txBody>
          <a:bodyPr>
            <a:normAutofit/>
          </a:bodyPr>
          <a:lstStyle/>
          <a:p>
            <a:r>
              <a:rPr lang="cs-CZ" sz="2800" dirty="0">
                <a:solidFill>
                  <a:srgbClr val="002060"/>
                </a:solidFill>
                <a:latin typeface="Georgia Pro Black" panose="02040A02050405020203" pitchFamily="18" charset="0"/>
              </a:rPr>
              <a:t>Ultrazvuk krční oblasti</a:t>
            </a:r>
            <a:br>
              <a:rPr lang="cs-CZ" sz="5400" dirty="0">
                <a:solidFill>
                  <a:srgbClr val="002060"/>
                </a:solidFill>
                <a:latin typeface="Georgia Pro Black" panose="02040A02050405020203" pitchFamily="18" charset="0"/>
              </a:rPr>
            </a:br>
            <a:r>
              <a:rPr lang="cs-CZ" sz="5400" dirty="0">
                <a:solidFill>
                  <a:srgbClr val="002060"/>
                </a:solidFill>
                <a:latin typeface="Georgia Pro Black" panose="02040A02050405020203" pitchFamily="18" charset="0"/>
              </a:rPr>
              <a:t>DÝCHACÍCH CEST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3AC1299-5CF1-41A7-9FD6-EA5AE0E12A8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69" y="5467403"/>
            <a:ext cx="5759450" cy="1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3EE55B82-039F-4252-9A9F-4D4DA543D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43" y="159400"/>
            <a:ext cx="8691513" cy="653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70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143E17A2-A608-47C0-88CC-310329676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98" y="1076698"/>
            <a:ext cx="7144842" cy="470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03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E4F526-FB93-4E76-BA83-EB6F95C6F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Indikace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A0645E6-7AA9-4C1E-87D8-CB7A39962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zhodnocení anatomických poměrů před provedením tracheostomie</a:t>
            </a:r>
          </a:p>
          <a:p>
            <a:pPr lvl="1"/>
            <a:r>
              <a:rPr lang="cs-CZ" dirty="0"/>
              <a:t>proveditelnost PDTS</a:t>
            </a:r>
          </a:p>
          <a:p>
            <a:pPr lvl="1"/>
            <a:r>
              <a:rPr lang="cs-CZ" dirty="0"/>
              <a:t>cévní svazky pod místem předpokládané punkce</a:t>
            </a:r>
          </a:p>
          <a:p>
            <a:pPr lvl="1"/>
            <a:r>
              <a:rPr lang="cs-CZ" dirty="0" err="1"/>
              <a:t>isthmus</a:t>
            </a:r>
            <a:r>
              <a:rPr lang="cs-CZ" dirty="0"/>
              <a:t> štítné žlázy</a:t>
            </a:r>
          </a:p>
          <a:p>
            <a:pPr marL="457200" lvl="1" indent="0">
              <a:buNone/>
            </a:pPr>
            <a:endParaRPr lang="cs-CZ" dirty="0"/>
          </a:p>
          <a:p>
            <a:r>
              <a:rPr lang="cs-CZ" dirty="0"/>
              <a:t>při rozhodnutí o provedení perkutánní dilatační technikou -&gt; ultrazvuková navigace punkce</a:t>
            </a:r>
          </a:p>
          <a:p>
            <a:pPr lvl="1"/>
            <a:r>
              <a:rPr lang="cs-CZ" dirty="0"/>
              <a:t>úroveň/výška punkce</a:t>
            </a:r>
          </a:p>
          <a:p>
            <a:pPr lvl="1"/>
            <a:r>
              <a:rPr lang="cs-CZ" dirty="0"/>
              <a:t>„centrování“ punkce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0230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9DA0DC1-FDC9-408E-8479-F8316738D2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52" y="158963"/>
            <a:ext cx="8683458" cy="650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711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731BF9FF-36E7-4BE5-B3AB-CE6015E81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89" y="140979"/>
            <a:ext cx="8474465" cy="662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78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E37B59F-1A87-4371-AEE0-5CB7F80158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0" y="132294"/>
            <a:ext cx="8672660" cy="659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58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5B62DCD6-DFB6-4D28-8838-608C8A5A9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11" y="179087"/>
            <a:ext cx="8779380" cy="649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773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A8E31D11-71B1-4EB7-BD37-0E80FDCB1E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3" y="173910"/>
            <a:ext cx="8776355" cy="648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215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1F412E4E-79AE-4D7C-8EEA-81F1391978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43" y="160325"/>
            <a:ext cx="8729221" cy="650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734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</TotalTime>
  <Words>43</Words>
  <Application>Microsoft Office PowerPoint</Application>
  <PresentationFormat>Předvádění na obrazovce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Georgia Pro Black</vt:lpstr>
      <vt:lpstr>Motiv Office</vt:lpstr>
      <vt:lpstr>Ultrazvuk krční oblasti DÝCHACÍCH CEST</vt:lpstr>
      <vt:lpstr>Prezentace aplikace PowerPoint</vt:lpstr>
      <vt:lpstr>Indikace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24</cp:revision>
  <dcterms:created xsi:type="dcterms:W3CDTF">2022-03-06T09:57:11Z</dcterms:created>
  <dcterms:modified xsi:type="dcterms:W3CDTF">2022-03-14T22:36:36Z</dcterms:modified>
</cp:coreProperties>
</file>