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9" r:id="rId10"/>
    <p:sldId id="263" r:id="rId11"/>
    <p:sldId id="271" r:id="rId12"/>
    <p:sldId id="272" r:id="rId13"/>
    <p:sldId id="270" r:id="rId14"/>
    <p:sldId id="274" r:id="rId15"/>
    <p:sldId id="275" r:id="rId16"/>
    <p:sldId id="264" r:id="rId17"/>
    <p:sldId id="276" r:id="rId18"/>
    <p:sldId id="265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49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54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74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840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765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909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76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697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8481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57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29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934D-C60E-4B51-AD42-B3220BB10FC5}" type="datetimeFigureOut">
              <a:rPr lang="cs-CZ" smtClean="0"/>
              <a:t>09.03.2022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AC897-2613-41C2-8CB4-A60E760F2F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2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54C3C5-B677-40F0-84ED-A73D17A70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2234152"/>
            <a:ext cx="8458200" cy="1643455"/>
          </a:xfrm>
        </p:spPr>
        <p:txBody>
          <a:bodyPr>
            <a:normAutofit/>
          </a:bodyPr>
          <a:lstStyle/>
          <a:p>
            <a:r>
              <a:rPr lang="cs-CZ" sz="2800" dirty="0">
                <a:solidFill>
                  <a:srgbClr val="002060"/>
                </a:solidFill>
                <a:latin typeface="Georgia Pro Black" panose="02040A02050405020203" pitchFamily="18" charset="0"/>
              </a:rPr>
              <a:t>Ultrazvuková diagnostika </a:t>
            </a:r>
            <a:r>
              <a:rPr lang="cs-CZ" sz="5400" dirty="0">
                <a:solidFill>
                  <a:srgbClr val="002060"/>
                </a:solidFill>
                <a:latin typeface="Georgia Pro Black" panose="02040A02050405020203" pitchFamily="18" charset="0"/>
              </a:rPr>
              <a:t>PNEUMOTHORAXU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3AC1299-5CF1-41A7-9FD6-EA5AE0E12A8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969" y="5467403"/>
            <a:ext cx="5759450" cy="127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0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802A28BB-6D45-48A6-97B0-A03AF857F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65" y="151075"/>
            <a:ext cx="7222869" cy="655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558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4FF0AB90-60CB-482F-8BC3-048518B43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329" y="41493"/>
            <a:ext cx="7213341" cy="677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8881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F2BD0338-AEEE-47FD-AA72-70E2473E46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19" y="160787"/>
            <a:ext cx="8724962" cy="653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402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mode_sliding_vodo">
            <a:hlinkClick r:id="" action="ppaction://media"/>
            <a:extLst>
              <a:ext uri="{FF2B5EF4-FFF2-40B4-BE49-F238E27FC236}">
                <a16:creationId xmlns:a16="http://schemas.microsoft.com/office/drawing/2014/main" id="{6BEDC5CB-043B-4C05-9EBC-4A62BAC789A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9704" y="1121789"/>
            <a:ext cx="8704592" cy="489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86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9DDD4D-9D60-4D90-B2C2-05102F3CF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/>
              <a:t>Pneumothorax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41842BB-A85E-4A8B-894F-B1872D83D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>
                <a:solidFill>
                  <a:srgbClr val="0070C0"/>
                </a:solidFill>
              </a:rPr>
              <a:t>B-mode:</a:t>
            </a:r>
          </a:p>
          <a:p>
            <a:r>
              <a:rPr lang="cs-CZ" dirty="0"/>
              <a:t>A-linie</a:t>
            </a:r>
          </a:p>
          <a:p>
            <a:r>
              <a:rPr lang="cs-CZ" dirty="0"/>
              <a:t>Absence „</a:t>
            </a:r>
            <a:r>
              <a:rPr lang="cs-CZ" dirty="0" err="1"/>
              <a:t>Lung</a:t>
            </a:r>
            <a:r>
              <a:rPr lang="cs-CZ" dirty="0"/>
              <a:t> </a:t>
            </a:r>
            <a:r>
              <a:rPr lang="cs-CZ" dirty="0" err="1"/>
              <a:t>sliding</a:t>
            </a:r>
            <a:r>
              <a:rPr lang="cs-CZ" dirty="0"/>
              <a:t>“</a:t>
            </a:r>
          </a:p>
          <a:p>
            <a:r>
              <a:rPr lang="cs-CZ" dirty="0"/>
              <a:t>Nejsou </a:t>
            </a:r>
            <a:r>
              <a:rPr lang="cs-CZ" dirty="0" err="1"/>
              <a:t>kometky</a:t>
            </a:r>
            <a:r>
              <a:rPr lang="cs-CZ" dirty="0"/>
              <a:t>  - “</a:t>
            </a:r>
            <a:r>
              <a:rPr lang="cs-CZ" dirty="0" err="1"/>
              <a:t>comet</a:t>
            </a:r>
            <a:r>
              <a:rPr lang="cs-CZ" dirty="0"/>
              <a:t> </a:t>
            </a:r>
            <a:r>
              <a:rPr lang="cs-CZ" dirty="0" err="1"/>
              <a:t>tails</a:t>
            </a:r>
            <a:r>
              <a:rPr lang="cs-CZ" dirty="0"/>
              <a:t>“</a:t>
            </a:r>
          </a:p>
          <a:p>
            <a:r>
              <a:rPr lang="cs-CZ" dirty="0"/>
              <a:t>„</a:t>
            </a:r>
            <a:r>
              <a:rPr lang="cs-CZ" dirty="0" err="1"/>
              <a:t>Lung</a:t>
            </a:r>
            <a:r>
              <a:rPr lang="cs-CZ" dirty="0"/>
              <a:t> point“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dirty="0">
                <a:solidFill>
                  <a:srgbClr val="0070C0"/>
                </a:solidFill>
              </a:rPr>
              <a:t>M-mode:</a:t>
            </a:r>
          </a:p>
          <a:p>
            <a:r>
              <a:rPr lang="cs-CZ" dirty="0"/>
              <a:t>„</a:t>
            </a:r>
            <a:r>
              <a:rPr lang="cs-CZ" dirty="0" err="1"/>
              <a:t>Barcode</a:t>
            </a:r>
            <a:r>
              <a:rPr lang="cs-CZ" dirty="0"/>
              <a:t>“ znamení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2950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rcode_vodo">
            <a:hlinkClick r:id="" action="ppaction://media"/>
            <a:extLst>
              <a:ext uri="{FF2B5EF4-FFF2-40B4-BE49-F238E27FC236}">
                <a16:creationId xmlns:a16="http://schemas.microsoft.com/office/drawing/2014/main" id="{5D897A7F-CD37-475E-9788-1A9B66CF005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9290" y="1009723"/>
            <a:ext cx="8873307" cy="498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271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61B16A2A-13F1-4CA4-87A4-5BAD512676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65" y="155839"/>
            <a:ext cx="7222869" cy="654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660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672A249B-C1DC-4928-9ED0-3C7A192686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166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2D0D7B92-4D18-4403-AF7F-75A67E732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65" y="151075"/>
            <a:ext cx="7222869" cy="655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72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ungpoint_vodo">
            <a:hlinkClick r:id="" action="ppaction://media"/>
            <a:extLst>
              <a:ext uri="{FF2B5EF4-FFF2-40B4-BE49-F238E27FC236}">
                <a16:creationId xmlns:a16="http://schemas.microsoft.com/office/drawing/2014/main" id="{5006ACF1-1338-4928-B785-428F0BF0378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1010" y="875039"/>
            <a:ext cx="8925569" cy="501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39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920D5E1-43FB-43DE-A7AD-F1167971A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19" y="449206"/>
            <a:ext cx="7651620" cy="617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282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D286FD8-BF4E-4CFC-B2F5-EBBA353D91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41" y="256716"/>
            <a:ext cx="7760371" cy="634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539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F87BE27-87A4-40B7-9D8E-35B2DEE4A5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521" y="497041"/>
            <a:ext cx="6148958" cy="604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496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A6DA1138-1549-48DE-8E95-1D36440159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65" y="511936"/>
            <a:ext cx="7883269" cy="583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23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8EC8C917-40F7-4509-9D3B-881754076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25" y="1838227"/>
            <a:ext cx="3980771" cy="3393679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FF7AD44D-C96C-41FC-AE0C-67DF261A3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593" y="1838227"/>
            <a:ext cx="4221754" cy="339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020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FE2CF1B-1652-4531-9667-345817097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970" y="1391183"/>
            <a:ext cx="6416626" cy="423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927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9DDD4D-9D60-4D90-B2C2-05102F3CF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Normální nález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41842BB-A85E-4A8B-894F-B1872D83D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>
                <a:solidFill>
                  <a:srgbClr val="0070C0"/>
                </a:solidFill>
              </a:rPr>
              <a:t>B-mode:</a:t>
            </a:r>
          </a:p>
          <a:p>
            <a:r>
              <a:rPr lang="cs-CZ" dirty="0"/>
              <a:t>A-linie</a:t>
            </a:r>
          </a:p>
          <a:p>
            <a:r>
              <a:rPr lang="cs-CZ" dirty="0"/>
              <a:t>„</a:t>
            </a:r>
            <a:r>
              <a:rPr lang="cs-CZ" dirty="0" err="1"/>
              <a:t>Lung</a:t>
            </a:r>
            <a:r>
              <a:rPr lang="cs-CZ" dirty="0"/>
              <a:t> </a:t>
            </a:r>
            <a:r>
              <a:rPr lang="cs-CZ" dirty="0" err="1"/>
              <a:t>sliding</a:t>
            </a:r>
            <a:r>
              <a:rPr lang="cs-CZ" dirty="0"/>
              <a:t>“</a:t>
            </a:r>
          </a:p>
          <a:p>
            <a:r>
              <a:rPr lang="cs-CZ" dirty="0" err="1"/>
              <a:t>Kometky</a:t>
            </a:r>
            <a:r>
              <a:rPr lang="cs-CZ" dirty="0"/>
              <a:t>  - “</a:t>
            </a:r>
            <a:r>
              <a:rPr lang="cs-CZ" dirty="0" err="1"/>
              <a:t>comet</a:t>
            </a:r>
            <a:r>
              <a:rPr lang="cs-CZ" dirty="0"/>
              <a:t> </a:t>
            </a:r>
            <a:r>
              <a:rPr lang="cs-CZ" dirty="0" err="1"/>
              <a:t>tails</a:t>
            </a:r>
            <a:r>
              <a:rPr lang="cs-CZ" dirty="0"/>
              <a:t>“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dirty="0">
                <a:solidFill>
                  <a:srgbClr val="0070C0"/>
                </a:solidFill>
              </a:rPr>
              <a:t>M-mode:</a:t>
            </a:r>
          </a:p>
          <a:p>
            <a:r>
              <a:rPr lang="cs-CZ" dirty="0"/>
              <a:t>„</a:t>
            </a:r>
            <a:r>
              <a:rPr lang="cs-CZ" dirty="0" err="1"/>
              <a:t>Seashore</a:t>
            </a:r>
            <a:r>
              <a:rPr lang="cs-CZ" dirty="0"/>
              <a:t>“ znamení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4200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672A249B-C1DC-4928-9ED0-3C7A192686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31343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</TotalTime>
  <Words>50</Words>
  <Application>Microsoft Office PowerPoint</Application>
  <PresentationFormat>Předvádění na obrazovce (4:3)</PresentationFormat>
  <Paragraphs>18</Paragraphs>
  <Slides>19</Slides>
  <Notes>0</Notes>
  <HiddenSlides>0</HiddenSlides>
  <MMClips>3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Georgia Pro Black</vt:lpstr>
      <vt:lpstr>Motiv Office</vt:lpstr>
      <vt:lpstr>Ultrazvuková diagnostika PNEUMOTHORAXU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Normální nález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Pneumothorax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Utrazvukové vyšetření  plic</dc:title>
  <dc:creator>simul</dc:creator>
  <cp:lastModifiedBy>simul</cp:lastModifiedBy>
  <cp:revision>18</cp:revision>
  <dcterms:created xsi:type="dcterms:W3CDTF">2022-03-06T09:57:11Z</dcterms:created>
  <dcterms:modified xsi:type="dcterms:W3CDTF">2022-03-09T13:18:48Z</dcterms:modified>
</cp:coreProperties>
</file>