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07.08.2022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3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545236"/>
            <a:ext cx="8458200" cy="1190969"/>
          </a:xfrm>
        </p:spPr>
        <p:txBody>
          <a:bodyPr>
            <a:noAutofit/>
          </a:bodyPr>
          <a:lstStyle/>
          <a:p>
            <a:r>
              <a:rPr lang="cs-CZ" sz="44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Kanylace</a:t>
            </a:r>
            <a:r>
              <a:rPr lang="cs-CZ" sz="4400" dirty="0">
                <a:solidFill>
                  <a:srgbClr val="002060"/>
                </a:solidFill>
                <a:latin typeface="Georgia Pro Black" panose="02040A02050405020203" pitchFamily="18" charset="0"/>
              </a:rPr>
              <a:t> jugulární žíly s ultrazvukovou navigací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C1299-5CF1-41A7-9FD6-EA5AE0E12A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II">
            <a:hlinkClick r:id="" action="ppaction://media"/>
            <a:extLst>
              <a:ext uri="{FF2B5EF4-FFF2-40B4-BE49-F238E27FC236}">
                <a16:creationId xmlns:a16="http://schemas.microsoft.com/office/drawing/2014/main" id="{43E69C92-1C68-4B8A-8E12-FA4CCB0459E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16" y="1140643"/>
            <a:ext cx="9116768" cy="512818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BAF308B-2E49-49AD-B13D-70A3F31D0550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</p:spTree>
    <p:extLst>
      <p:ext uri="{BB962C8B-B14F-4D97-AF65-F5344CB8AC3E}">
        <p14:creationId xmlns:p14="http://schemas.microsoft.com/office/powerpoint/2010/main" val="72119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V">
            <a:hlinkClick r:id="" action="ppaction://media"/>
            <a:extLst>
              <a:ext uri="{FF2B5EF4-FFF2-40B4-BE49-F238E27FC236}">
                <a16:creationId xmlns:a16="http://schemas.microsoft.com/office/drawing/2014/main" id="{1F565188-0040-4DAC-9297-31B7FCC48E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4696" y="1077685"/>
            <a:ext cx="9144900" cy="5144006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C572FD20-3864-49F1-B885-B3DE77E5368E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</p:spTree>
    <p:extLst>
      <p:ext uri="{BB962C8B-B14F-4D97-AF65-F5344CB8AC3E}">
        <p14:creationId xmlns:p14="http://schemas.microsoft.com/office/powerpoint/2010/main" val="312252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4BD60D5-D873-4D4B-B32A-1E5395B14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573" y="1359704"/>
            <a:ext cx="4036338" cy="467196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6DD0E26-EFC0-44CA-8F07-57EB399E2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5" y="1359704"/>
            <a:ext cx="3831675" cy="4671968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AF85174-1232-4ADE-9B2B-D41F3C82E68B}"/>
              </a:ext>
            </a:extLst>
          </p:cNvPr>
          <p:cNvSpPr txBox="1"/>
          <p:nvPr/>
        </p:nvSpPr>
        <p:spPr>
          <a:xfrm>
            <a:off x="2139885" y="197963"/>
            <a:ext cx="5062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vodícího drátu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4C7565-AEB2-4948-BA07-503CA56DF9B6}"/>
              </a:ext>
            </a:extLst>
          </p:cNvPr>
          <p:cNvSpPr txBox="1"/>
          <p:nvPr/>
        </p:nvSpPr>
        <p:spPr>
          <a:xfrm>
            <a:off x="2639898" y="350362"/>
            <a:ext cx="406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Dilatace cesty pro katetr</a:t>
            </a:r>
          </a:p>
        </p:txBody>
      </p:sp>
    </p:spTree>
    <p:extLst>
      <p:ext uri="{BB962C8B-B14F-4D97-AF65-F5344CB8AC3E}">
        <p14:creationId xmlns:p14="http://schemas.microsoft.com/office/powerpoint/2010/main" val="3776844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9D2243C-3124-4CC5-BA7A-8BFDC4EBE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4" y="1616392"/>
            <a:ext cx="4052994" cy="456227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55B0E1B-04D9-4B86-9A9D-0037FF492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818" y="1616392"/>
            <a:ext cx="3885145" cy="4546077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2DB98E71-967E-4A3A-B950-FD5FB8A8CC3D}"/>
              </a:ext>
            </a:extLst>
          </p:cNvPr>
          <p:cNvSpPr txBox="1"/>
          <p:nvPr/>
        </p:nvSpPr>
        <p:spPr>
          <a:xfrm>
            <a:off x="2667787" y="339365"/>
            <a:ext cx="4242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a fixace katetru</a:t>
            </a:r>
          </a:p>
        </p:txBody>
      </p:sp>
    </p:spTree>
    <p:extLst>
      <p:ext uri="{BB962C8B-B14F-4D97-AF65-F5344CB8AC3E}">
        <p14:creationId xmlns:p14="http://schemas.microsoft.com/office/powerpoint/2010/main" val="275375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76A9B7F-77D6-4274-83A0-91FB111B60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29" y="1035814"/>
            <a:ext cx="7206342" cy="548196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BC13263-6D6B-434B-8BD5-CAACF65BE792}"/>
              </a:ext>
            </a:extLst>
          </p:cNvPr>
          <p:cNvSpPr txBox="1"/>
          <p:nvPr/>
        </p:nvSpPr>
        <p:spPr>
          <a:xfrm>
            <a:off x="2573517" y="188536"/>
            <a:ext cx="488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katetru</a:t>
            </a:r>
          </a:p>
        </p:txBody>
      </p:sp>
    </p:spTree>
    <p:extLst>
      <p:ext uri="{BB962C8B-B14F-4D97-AF65-F5344CB8AC3E}">
        <p14:creationId xmlns:p14="http://schemas.microsoft.com/office/powerpoint/2010/main" val="299104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EE3FEDD-3BE3-456B-B4D0-448548088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09" y="894041"/>
            <a:ext cx="6840016" cy="5744786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D0AA3319-8CFB-4585-94A5-9D3BE08D4EB5}"/>
              </a:ext>
            </a:extLst>
          </p:cNvPr>
          <p:cNvSpPr txBox="1"/>
          <p:nvPr/>
        </p:nvSpPr>
        <p:spPr>
          <a:xfrm>
            <a:off x="2573517" y="188536"/>
            <a:ext cx="488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Kontrola umístění katetru</a:t>
            </a:r>
          </a:p>
        </p:txBody>
      </p:sp>
    </p:spTree>
    <p:extLst>
      <p:ext uri="{BB962C8B-B14F-4D97-AF65-F5344CB8AC3E}">
        <p14:creationId xmlns:p14="http://schemas.microsoft.com/office/powerpoint/2010/main" val="267318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729B35-C764-46DA-865E-BF342CCDA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219" y="268177"/>
            <a:ext cx="4999152" cy="643542"/>
          </a:xfrm>
        </p:spPr>
        <p:txBody>
          <a:bodyPr>
            <a:normAutofit/>
          </a:bodyPr>
          <a:lstStyle/>
          <a:p>
            <a:pPr algn="ctr"/>
            <a:r>
              <a:rPr lang="cs-CZ" sz="2800" dirty="0">
                <a:latin typeface="+mn-lt"/>
              </a:rPr>
              <a:t>In Plane   vs.   </a:t>
            </a:r>
            <a:r>
              <a:rPr lang="cs-CZ" sz="2800" dirty="0" err="1">
                <a:latin typeface="+mn-lt"/>
              </a:rPr>
              <a:t>Out</a:t>
            </a:r>
            <a:r>
              <a:rPr lang="cs-CZ" sz="2800" dirty="0">
                <a:latin typeface="+mn-lt"/>
              </a:rPr>
              <a:t> </a:t>
            </a:r>
            <a:r>
              <a:rPr lang="cs-CZ" sz="2800" dirty="0" err="1">
                <a:latin typeface="+mn-lt"/>
              </a:rPr>
              <a:t>of</a:t>
            </a:r>
            <a:r>
              <a:rPr lang="cs-CZ" sz="2800" dirty="0">
                <a:latin typeface="+mn-lt"/>
              </a:rPr>
              <a:t> Plane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3A27A5E-2ACF-4D01-9406-6D78DF513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1328961"/>
            <a:ext cx="2516956" cy="518245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345F040-612F-42D6-A08B-89684247D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11" y="1189039"/>
            <a:ext cx="1632260" cy="531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1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4A43B7D-BA5B-408A-960A-F02B03D939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42" y="984305"/>
            <a:ext cx="7264716" cy="5724494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49DC400-6373-46B1-BFFC-086286AF8109}"/>
              </a:ext>
            </a:extLst>
          </p:cNvPr>
          <p:cNvSpPr txBox="1"/>
          <p:nvPr/>
        </p:nvSpPr>
        <p:spPr>
          <a:xfrm>
            <a:off x="3054285" y="273377"/>
            <a:ext cx="4864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>
                <a:solidFill>
                  <a:schemeClr val="bg1"/>
                </a:solidFill>
              </a:rPr>
              <a:t>Out</a:t>
            </a:r>
            <a:r>
              <a:rPr lang="cs-CZ" sz="2800" dirty="0">
                <a:solidFill>
                  <a:schemeClr val="bg1"/>
                </a:solidFill>
              </a:rPr>
              <a:t> </a:t>
            </a:r>
            <a:r>
              <a:rPr lang="cs-CZ" sz="2800" dirty="0" err="1">
                <a:solidFill>
                  <a:schemeClr val="bg1"/>
                </a:solidFill>
              </a:rPr>
              <a:t>Of</a:t>
            </a:r>
            <a:r>
              <a:rPr lang="cs-CZ" sz="2800" dirty="0">
                <a:solidFill>
                  <a:schemeClr val="bg1"/>
                </a:solidFill>
              </a:rPr>
              <a:t> Plane obraz</a:t>
            </a:r>
          </a:p>
        </p:txBody>
      </p:sp>
    </p:spTree>
    <p:extLst>
      <p:ext uri="{BB962C8B-B14F-4D97-AF65-F5344CB8AC3E}">
        <p14:creationId xmlns:p14="http://schemas.microsoft.com/office/powerpoint/2010/main" val="188648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anylace_CZK_II">
            <a:hlinkClick r:id="" action="ppaction://media"/>
            <a:extLst>
              <a:ext uri="{FF2B5EF4-FFF2-40B4-BE49-F238E27FC236}">
                <a16:creationId xmlns:a16="http://schemas.microsoft.com/office/drawing/2014/main" id="{11A4AB5C-BD5E-42DD-99D2-C10AA879CB1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98" y="904973"/>
            <a:ext cx="9049734" cy="509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7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CA592BD-564B-403F-BD44-DC543A862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8" y="1398948"/>
            <a:ext cx="3816424" cy="465983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DC9B6BD-6042-4EBB-84AC-607061C32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59" y="1382373"/>
            <a:ext cx="4001283" cy="4692985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0913BF9-E7AD-48CC-9818-561BEED8C954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Příprava UZ sondy</a:t>
            </a:r>
          </a:p>
        </p:txBody>
      </p:sp>
    </p:spTree>
    <p:extLst>
      <p:ext uri="{BB962C8B-B14F-4D97-AF65-F5344CB8AC3E}">
        <p14:creationId xmlns:p14="http://schemas.microsoft.com/office/powerpoint/2010/main" val="170334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BAAFB037-626C-46FC-A404-BD90E7C5C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0" y="1417258"/>
            <a:ext cx="3918555" cy="47723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D52F930-059D-4F94-88CA-D7650B50C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072" y="1417258"/>
            <a:ext cx="3502261" cy="4772349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73EA939D-1A1F-483C-B814-71BEC90D34D9}"/>
              </a:ext>
            </a:extLst>
          </p:cNvPr>
          <p:cNvSpPr txBox="1"/>
          <p:nvPr/>
        </p:nvSpPr>
        <p:spPr>
          <a:xfrm>
            <a:off x="2988298" y="405352"/>
            <a:ext cx="4656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Příprava UZ sondy</a:t>
            </a:r>
          </a:p>
        </p:txBody>
      </p:sp>
    </p:spTree>
    <p:extLst>
      <p:ext uri="{BB962C8B-B14F-4D97-AF65-F5344CB8AC3E}">
        <p14:creationId xmlns:p14="http://schemas.microsoft.com/office/powerpoint/2010/main" val="1496680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79A13BA-B998-44C4-A61B-7F8203A35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28" y="1616580"/>
            <a:ext cx="3724272" cy="441657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3D64CA62-F592-4940-BC2F-68A461CD6F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91" y="1616581"/>
            <a:ext cx="4462065" cy="4416571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9C764547-A15A-4191-9C7A-46A08210BDEC}"/>
              </a:ext>
            </a:extLst>
          </p:cNvPr>
          <p:cNvSpPr txBox="1"/>
          <p:nvPr/>
        </p:nvSpPr>
        <p:spPr>
          <a:xfrm>
            <a:off x="1951350" y="443060"/>
            <a:ext cx="5684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Punkce žíly „</a:t>
            </a:r>
            <a:r>
              <a:rPr lang="cs-CZ" sz="2800" dirty="0" err="1"/>
              <a:t>out</a:t>
            </a:r>
            <a:r>
              <a:rPr lang="cs-CZ" sz="2800" dirty="0"/>
              <a:t>-</a:t>
            </a:r>
            <a:r>
              <a:rPr lang="cs-CZ" sz="2800" dirty="0" err="1"/>
              <a:t>of</a:t>
            </a:r>
            <a:r>
              <a:rPr lang="cs-CZ" sz="2800" dirty="0"/>
              <a:t>-plane“ technikou</a:t>
            </a:r>
          </a:p>
        </p:txBody>
      </p:sp>
    </p:spTree>
    <p:extLst>
      <p:ext uri="{BB962C8B-B14F-4D97-AF65-F5344CB8AC3E}">
        <p14:creationId xmlns:p14="http://schemas.microsoft.com/office/powerpoint/2010/main" val="274896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anylace_CZK_I">
            <a:hlinkClick r:id="" action="ppaction://media"/>
            <a:extLst>
              <a:ext uri="{FF2B5EF4-FFF2-40B4-BE49-F238E27FC236}">
                <a16:creationId xmlns:a16="http://schemas.microsoft.com/office/drawing/2014/main" id="{068F84BA-DE78-4576-B17F-72A6F10F1C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36948"/>
            <a:ext cx="9083250" cy="510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7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B8540FF-B0D4-4664-A827-22C619439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4" y="1369985"/>
            <a:ext cx="4023366" cy="463892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CB5F9B4-2E9D-4DD4-B803-BBB1704CB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164" y="1369985"/>
            <a:ext cx="3934382" cy="463892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35FE9977-B5BB-4C76-9851-399BFEC718E6}"/>
              </a:ext>
            </a:extLst>
          </p:cNvPr>
          <p:cNvSpPr txBox="1"/>
          <p:nvPr/>
        </p:nvSpPr>
        <p:spPr>
          <a:xfrm>
            <a:off x="2988297" y="325866"/>
            <a:ext cx="3518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Inzerce vodícího drátu</a:t>
            </a:r>
          </a:p>
        </p:txBody>
      </p:sp>
    </p:spTree>
    <p:extLst>
      <p:ext uri="{BB962C8B-B14F-4D97-AF65-F5344CB8AC3E}">
        <p14:creationId xmlns:p14="http://schemas.microsoft.com/office/powerpoint/2010/main" val="37115469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</TotalTime>
  <Words>58</Words>
  <Application>Microsoft Office PowerPoint</Application>
  <PresentationFormat>Předvádění na obrazovce (4:3)</PresentationFormat>
  <Paragraphs>14</Paragraphs>
  <Slides>15</Slides>
  <Notes>0</Notes>
  <HiddenSlides>0</HiddenSlides>
  <MMClips>4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Georgia Pro Black</vt:lpstr>
      <vt:lpstr>Motiv Office</vt:lpstr>
      <vt:lpstr>Kanylace jugulární žíly s ultrazvukovou navigací</vt:lpstr>
      <vt:lpstr>In Plane   vs.   Out of Plane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18</cp:revision>
  <dcterms:created xsi:type="dcterms:W3CDTF">2022-03-06T09:57:11Z</dcterms:created>
  <dcterms:modified xsi:type="dcterms:W3CDTF">2022-08-07T16:59:12Z</dcterms:modified>
</cp:coreProperties>
</file>